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2017/11/18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2017/11/18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2017/11/18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8527-6EBC-406D-99AF-A102538C8D33}" type="datetimeFigureOut">
              <a:rPr lang="zh-TW" altLang="en-US" smtClean="0"/>
              <a:pPr/>
              <a:t>2017/11/18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28527-6EBC-406D-99AF-A102538C8D33}" type="datetimeFigureOut">
              <a:rPr lang="zh-TW" altLang="en-US" smtClean="0"/>
              <a:pPr/>
              <a:t>2017/11/18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F7684-8371-4D23-A466-F1A23A450E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橢圓形圖說文字 2"/>
          <p:cNvSpPr/>
          <p:nvPr/>
        </p:nvSpPr>
        <p:spPr>
          <a:xfrm>
            <a:off x="1979712" y="1124745"/>
            <a:ext cx="5112568" cy="3963248"/>
          </a:xfrm>
          <a:prstGeom prst="wedgeEllipseCallout">
            <a:avLst>
              <a:gd name="adj1" fmla="val 58740"/>
              <a:gd name="adj2" fmla="val 18389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245624"/>
              </p:ext>
            </p:extLst>
          </p:nvPr>
        </p:nvGraphicFramePr>
        <p:xfrm>
          <a:off x="324668" y="208530"/>
          <a:ext cx="8533612" cy="6460830"/>
        </p:xfrm>
        <a:graphic>
          <a:graphicData uri="http://schemas.openxmlformats.org/drawingml/2006/table">
            <a:tbl>
              <a:tblPr/>
              <a:tblGrid>
                <a:gridCol w="8533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376622">
                <a:tc>
                  <a:txBody>
                    <a:bodyPr/>
                    <a:lstStyle/>
                    <a:p>
                      <a:pPr marL="774700" marR="233045" algn="l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zh-TW" altLang="en-US" sz="1800" b="1" u="none" kern="0" baseline="0" dirty="0" smtClean="0">
                          <a:solidFill>
                            <a:srgbClr val="003300"/>
                          </a:solidFill>
                          <a:effectLst/>
                          <a:latin typeface="Calibri"/>
                          <a:ea typeface="標楷體"/>
                          <a:cs typeface="Times New Roman" panose="02020603050405020304" pitchFamily="18" charset="0"/>
                        </a:rPr>
                        <a:t>                                              </a:t>
                      </a:r>
                      <a:r>
                        <a:rPr lang="zh-TW" sz="4000" b="1" u="sng" kern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演講公告</a:t>
                      </a:r>
                      <a:endParaRPr lang="zh-TW" sz="2800" b="1" kern="100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en-US" altLang="zh-TW" sz="1200" b="1" kern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     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en-US" altLang="zh-TW" sz="2800" b="1" kern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zh-TW" altLang="en-US" sz="2800" b="1" kern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     </a:t>
                      </a:r>
                      <a:endParaRPr lang="en-US" altLang="zh-TW" sz="2800" b="1" kern="0" baseline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zh-TW" altLang="en-US" sz="2800" b="1" kern="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講 </a:t>
                      </a:r>
                      <a:r>
                        <a:rPr 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者</a:t>
                      </a:r>
                      <a:r>
                        <a:rPr 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zh-TW" altLang="en-US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許祐維 前總監</a:t>
                      </a:r>
                      <a:endParaRPr lang="en-US" altLang="zh-TW" sz="2800" b="1" kern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kumimoji="0" lang="en-US" alt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kumimoji="0" lang="en-US" alt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美商英威達公司</a:t>
                      </a:r>
                      <a:r>
                        <a:rPr kumimoji="0" lang="en-US" alt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zh-TW" sz="2800" b="1" kern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endParaRPr kumimoji="0" lang="en-US" altLang="zh-TW" sz="900" b="1" kern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kumimoji="0" lang="en-US" alt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zh-TW" altLang="en-US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kumimoji="0" 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講 題</a:t>
                      </a:r>
                      <a:r>
                        <a:rPr kumimoji="0" lang="zh-TW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zh-TW" altLang="en-US" sz="2800" b="1" kern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你今天做了什麼決策？明天呢？</a:t>
                      </a:r>
                      <a:endParaRPr kumimoji="0" lang="en-US" altLang="zh-TW" sz="2800" b="1" kern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lvl="5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日 </a:t>
                      </a: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期：</a:t>
                      </a:r>
                      <a:r>
                        <a:rPr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2017</a:t>
                      </a: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zh-TW" alt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週</a:t>
                      </a:r>
                      <a:r>
                        <a:rPr lang="zh-TW" alt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1" kern="1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lvl="5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時 </a:t>
                      </a:r>
                      <a:r>
                        <a:rPr lang="zh-TW" sz="2000" b="1" kern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間</a:t>
                      </a:r>
                      <a:r>
                        <a:rPr 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kumimoji="0" lang="zh-TW" alt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10~16</a:t>
                      </a:r>
                      <a:r>
                        <a:rPr kumimoji="0" lang="zh-TW" altLang="en-US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2000" b="1" kern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</a:t>
                      </a:r>
                    </a:p>
                    <a:p>
                      <a:pPr marL="2286000" marR="0" lvl="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701405" algn="l"/>
                        </a:tabLst>
                        <a:defRPr/>
                      </a:pPr>
                      <a:r>
                        <a:rPr kumimoji="0" lang="zh-TW" altLang="zh-TW" sz="2000" b="1" kern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地 點：</a:t>
                      </a:r>
                      <a:r>
                        <a:rPr kumimoji="0" lang="zh-TW" altLang="en-US" sz="2000" b="1" kern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二館 </a:t>
                      </a:r>
                      <a:r>
                        <a:rPr kumimoji="0" lang="en-US" altLang="zh-TW" sz="2000" b="1" kern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R2623</a:t>
                      </a:r>
                      <a:r>
                        <a:rPr kumimoji="0" lang="zh-TW" altLang="en-US" sz="2000" b="1" kern="0" dirty="0" smtClean="0">
                          <a:solidFill>
                            <a:srgbClr val="C00000"/>
                          </a:solidFill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教室</a:t>
                      </a:r>
                    </a:p>
                    <a:p>
                      <a:pPr lvl="5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lang="zh-TW" sz="20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課 </a:t>
                      </a:r>
                      <a:r>
                        <a:rPr lang="zh-TW" sz="2000" b="1" kern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程</a:t>
                      </a:r>
                      <a:r>
                        <a:rPr lang="zh-TW" sz="20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zh-TW" altLang="en-US" sz="20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「書報討論」課程</a:t>
                      </a:r>
                    </a:p>
                    <a:p>
                      <a:pPr lvl="0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endParaRPr kumimoji="0" lang="en-US" altLang="zh-TW" sz="1050" b="1" kern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tabLst>
                          <a:tab pos="8701405" algn="l"/>
                        </a:tabLst>
                      </a:pPr>
                      <a:r>
                        <a:rPr kumimoji="0" lang="en-US" altLang="zh-TW" sz="24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kumimoji="0" lang="zh-TW" altLang="zh-TW" sz="24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歡迎蒞臨聽講</a:t>
                      </a:r>
                      <a:r>
                        <a:rPr kumimoji="0" lang="en-US" altLang="zh-TW" sz="2400" b="1" kern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~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701405" algn="l"/>
                        </a:tabLst>
                        <a:defRPr/>
                      </a:pPr>
                      <a:endParaRPr kumimoji="0" lang="en-US" altLang="zh-TW" sz="2000" b="1" kern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701405" algn="l"/>
                        </a:tabLst>
                        <a:defRPr/>
                      </a:pPr>
                      <a:endParaRPr kumimoji="0" lang="en-US" altLang="zh-TW" sz="2400" b="1" kern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457200" marR="233680" algn="r">
                        <a:spcAft>
                          <a:spcPts val="1200"/>
                        </a:spcAft>
                        <a:tabLst>
                          <a:tab pos="8701405" algn="l"/>
                        </a:tabLst>
                      </a:pPr>
                      <a:r>
                        <a:rPr lang="zh-TW" sz="2000" b="1" kern="0" dirty="0" smtClean="0">
                          <a:latin typeface="+mj-ea"/>
                          <a:ea typeface="+mj-ea"/>
                          <a:cs typeface="新細明體"/>
                        </a:rPr>
                        <a:t>工管</a:t>
                      </a:r>
                      <a:r>
                        <a:rPr lang="zh-TW" sz="2000" b="1" kern="0" dirty="0">
                          <a:latin typeface="+mj-ea"/>
                          <a:ea typeface="+mj-ea"/>
                          <a:cs typeface="新細明體"/>
                        </a:rPr>
                        <a:t>系</a:t>
                      </a:r>
                      <a:r>
                        <a:rPr lang="zh-TW" sz="2000" b="1" kern="0" dirty="0">
                          <a:latin typeface="+mj-ea"/>
                          <a:ea typeface="+mj-ea"/>
                          <a:cs typeface="Times New Roman"/>
                        </a:rPr>
                        <a:t> </a:t>
                      </a:r>
                      <a:r>
                        <a:rPr lang="zh-TW" sz="2000" b="1" kern="0" dirty="0">
                          <a:latin typeface="+mj-ea"/>
                          <a:ea typeface="+mj-ea"/>
                          <a:cs typeface="新細明體"/>
                        </a:rPr>
                        <a:t>敬邀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46709" marR="46709" marT="0" marB="0">
                    <a:lnL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4208">
                <a:tc>
                  <a:txBody>
                    <a:bodyPr/>
                    <a:lstStyle/>
                    <a:p>
                      <a:pPr marL="457200" marR="233680" algn="r">
                        <a:spcAft>
                          <a:spcPts val="1200"/>
                        </a:spcAft>
                        <a:tabLst>
                          <a:tab pos="8701405" algn="l"/>
                        </a:tabLst>
                      </a:pPr>
                      <a:r>
                        <a:rPr lang="en-US" altLang="zh-TW" sz="2000" kern="100" dirty="0" smtClean="0">
                          <a:latin typeface="+mj-ea"/>
                          <a:ea typeface="+mj-ea"/>
                          <a:cs typeface="Times New Roman"/>
                        </a:rPr>
                        <a:t> </a:t>
                      </a:r>
                      <a:endParaRPr lang="zh-TW" sz="2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46709" marR="46709" marT="0" marB="0">
                    <a:lnL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70" y="5661248"/>
            <a:ext cx="8286808" cy="972000"/>
          </a:xfrm>
          <a:prstGeom prst="rect">
            <a:avLst/>
          </a:prstGeom>
        </p:spPr>
      </p:pic>
      <p:pic>
        <p:nvPicPr>
          <p:cNvPr id="1028" name="Picture 4" descr="C:\Users\USER\Desktop\下載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94" b="9880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203" b="1"/>
          <a:stretch/>
        </p:blipFill>
        <p:spPr bwMode="auto">
          <a:xfrm rot="356351">
            <a:off x="7324312" y="3364725"/>
            <a:ext cx="1468015" cy="192597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788</TotalTime>
  <Words>81</Words>
  <Application>Microsoft Office PowerPoint</Application>
  <PresentationFormat>如螢幕大小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龍騰四海</vt:lpstr>
      <vt:lpstr>PowerPoint 簡報</vt:lpstr>
    </vt:vector>
  </TitlesOfParts>
  <Company>Microsoft Corpration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演講公告</dc:title>
  <dc:creator>Bill Gates</dc:creator>
  <cp:lastModifiedBy>VIP-161005</cp:lastModifiedBy>
  <cp:revision>67</cp:revision>
  <cp:lastPrinted>2014-10-22T06:26:33Z</cp:lastPrinted>
  <dcterms:created xsi:type="dcterms:W3CDTF">2013-03-22T10:23:34Z</dcterms:created>
  <dcterms:modified xsi:type="dcterms:W3CDTF">2017-11-18T07:44:17Z</dcterms:modified>
</cp:coreProperties>
</file>